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6" r:id="rId5"/>
    <p:sldId id="260" r:id="rId6"/>
    <p:sldId id="267" r:id="rId7"/>
    <p:sldId id="261" r:id="rId8"/>
    <p:sldId id="263" r:id="rId9"/>
    <p:sldId id="262" r:id="rId10"/>
    <p:sldId id="265" r:id="rId11"/>
    <p:sldId id="259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986DC78-BB77-481B-BD89-5538D2CCA191}" v="79" dt="2023-11-17T22:42:38.54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1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120" y="7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wen Rohwer Huff" userId="7683941f-744f-468f-b288-029903904ae8" providerId="ADAL" clId="{6986DC78-BB77-481B-BD89-5538D2CCA191}"/>
    <pc:docChg chg="custSel addSld delSld modSld sldOrd">
      <pc:chgData name="Owen Rohwer Huff" userId="7683941f-744f-468f-b288-029903904ae8" providerId="ADAL" clId="{6986DC78-BB77-481B-BD89-5538D2CCA191}" dt="2023-11-17T22:45:36.693" v="2764" actId="20577"/>
      <pc:docMkLst>
        <pc:docMk/>
      </pc:docMkLst>
      <pc:sldChg chg="addSp modSp mod">
        <pc:chgData name="Owen Rohwer Huff" userId="7683941f-744f-468f-b288-029903904ae8" providerId="ADAL" clId="{6986DC78-BB77-481B-BD89-5538D2CCA191}" dt="2023-11-17T22:34:55.626" v="2175" actId="20577"/>
        <pc:sldMkLst>
          <pc:docMk/>
          <pc:sldMk cId="2931785005" sldId="257"/>
        </pc:sldMkLst>
        <pc:spChg chg="mod">
          <ac:chgData name="Owen Rohwer Huff" userId="7683941f-744f-468f-b288-029903904ae8" providerId="ADAL" clId="{6986DC78-BB77-481B-BD89-5538D2CCA191}" dt="2023-11-17T22:34:55.626" v="2175" actId="20577"/>
          <ac:spMkLst>
            <pc:docMk/>
            <pc:sldMk cId="2931785005" sldId="257"/>
            <ac:spMk id="3" creationId="{B07C1753-5FCA-D670-EF5C-EF56B7715D55}"/>
          </ac:spMkLst>
        </pc:spChg>
        <pc:spChg chg="add mod">
          <ac:chgData name="Owen Rohwer Huff" userId="7683941f-744f-468f-b288-029903904ae8" providerId="ADAL" clId="{6986DC78-BB77-481B-BD89-5538D2CCA191}" dt="2023-11-17T22:31:09.490" v="2059" actId="1076"/>
          <ac:spMkLst>
            <pc:docMk/>
            <pc:sldMk cId="2931785005" sldId="257"/>
            <ac:spMk id="6" creationId="{30C8494A-09D0-00DA-B798-7A7775CB0375}"/>
          </ac:spMkLst>
        </pc:spChg>
        <pc:spChg chg="add mod">
          <ac:chgData name="Owen Rohwer Huff" userId="7683941f-744f-468f-b288-029903904ae8" providerId="ADAL" clId="{6986DC78-BB77-481B-BD89-5538D2CCA191}" dt="2023-11-17T22:33:38.544" v="2069" actId="1076"/>
          <ac:spMkLst>
            <pc:docMk/>
            <pc:sldMk cId="2931785005" sldId="257"/>
            <ac:spMk id="7" creationId="{3EEAB416-918F-F157-9C90-1424A4503887}"/>
          </ac:spMkLst>
        </pc:spChg>
        <pc:spChg chg="add mod">
          <ac:chgData name="Owen Rohwer Huff" userId="7683941f-744f-468f-b288-029903904ae8" providerId="ADAL" clId="{6986DC78-BB77-481B-BD89-5538D2CCA191}" dt="2023-11-17T22:34:20.813" v="2160" actId="1036"/>
          <ac:spMkLst>
            <pc:docMk/>
            <pc:sldMk cId="2931785005" sldId="257"/>
            <ac:spMk id="8" creationId="{C76D7F42-BA69-A33C-ABC4-8CF2B3400492}"/>
          </ac:spMkLst>
        </pc:spChg>
        <pc:spChg chg="add mod">
          <ac:chgData name="Owen Rohwer Huff" userId="7683941f-744f-468f-b288-029903904ae8" providerId="ADAL" clId="{6986DC78-BB77-481B-BD89-5538D2CCA191}" dt="2023-11-17T22:34:20.813" v="2160" actId="1036"/>
          <ac:spMkLst>
            <pc:docMk/>
            <pc:sldMk cId="2931785005" sldId="257"/>
            <ac:spMk id="9" creationId="{C830FE52-0B07-5DF4-29CC-28813F191835}"/>
          </ac:spMkLst>
        </pc:spChg>
        <pc:spChg chg="add mod">
          <ac:chgData name="Owen Rohwer Huff" userId="7683941f-744f-468f-b288-029903904ae8" providerId="ADAL" clId="{6986DC78-BB77-481B-BD89-5538D2CCA191}" dt="2023-11-17T22:34:29.487" v="2161" actId="1076"/>
          <ac:spMkLst>
            <pc:docMk/>
            <pc:sldMk cId="2931785005" sldId="257"/>
            <ac:spMk id="10" creationId="{CF285676-4794-3BD9-D0B4-603A381B5EDE}"/>
          </ac:spMkLst>
        </pc:spChg>
        <pc:picChg chg="add mod">
          <ac:chgData name="Owen Rohwer Huff" userId="7683941f-744f-468f-b288-029903904ae8" providerId="ADAL" clId="{6986DC78-BB77-481B-BD89-5538D2CCA191}" dt="2023-11-17T22:31:02.252" v="2056" actId="1076"/>
          <ac:picMkLst>
            <pc:docMk/>
            <pc:sldMk cId="2931785005" sldId="257"/>
            <ac:picMk id="5" creationId="{1CE9CC7E-6B32-07E9-ADF0-92B67C95D0F6}"/>
          </ac:picMkLst>
        </pc:picChg>
        <pc:picChg chg="add mod">
          <ac:chgData name="Owen Rohwer Huff" userId="7683941f-744f-468f-b288-029903904ae8" providerId="ADAL" clId="{6986DC78-BB77-481B-BD89-5538D2CCA191}" dt="2023-11-17T22:34:20.813" v="2160" actId="1036"/>
          <ac:picMkLst>
            <pc:docMk/>
            <pc:sldMk cId="2931785005" sldId="257"/>
            <ac:picMk id="5122" creationId="{5AA8C336-0D2C-2665-DFB8-F1676B989F61}"/>
          </ac:picMkLst>
        </pc:picChg>
      </pc:sldChg>
      <pc:sldChg chg="addSp modSp mod">
        <pc:chgData name="Owen Rohwer Huff" userId="7683941f-744f-468f-b288-029903904ae8" providerId="ADAL" clId="{6986DC78-BB77-481B-BD89-5538D2CCA191}" dt="2023-11-17T21:08:08.391" v="747" actId="20577"/>
        <pc:sldMkLst>
          <pc:docMk/>
          <pc:sldMk cId="2635736044" sldId="258"/>
        </pc:sldMkLst>
        <pc:spChg chg="mod">
          <ac:chgData name="Owen Rohwer Huff" userId="7683941f-744f-468f-b288-029903904ae8" providerId="ADAL" clId="{6986DC78-BB77-481B-BD89-5538D2CCA191}" dt="2023-11-17T21:08:08.391" v="747" actId="20577"/>
          <ac:spMkLst>
            <pc:docMk/>
            <pc:sldMk cId="2635736044" sldId="258"/>
            <ac:spMk id="3" creationId="{95DC1DBF-9580-9555-E1D0-ACC78E13593F}"/>
          </ac:spMkLst>
        </pc:spChg>
        <pc:picChg chg="add mod">
          <ac:chgData name="Owen Rohwer Huff" userId="7683941f-744f-468f-b288-029903904ae8" providerId="ADAL" clId="{6986DC78-BB77-481B-BD89-5538D2CCA191}" dt="2023-11-17T21:08:00.152" v="744" actId="1076"/>
          <ac:picMkLst>
            <pc:docMk/>
            <pc:sldMk cId="2635736044" sldId="258"/>
            <ac:picMk id="4" creationId="{2D00AD40-7EE7-EA63-975C-62503B783765}"/>
          </ac:picMkLst>
        </pc:picChg>
      </pc:sldChg>
      <pc:sldChg chg="addSp modSp mod ord">
        <pc:chgData name="Owen Rohwer Huff" userId="7683941f-744f-468f-b288-029903904ae8" providerId="ADAL" clId="{6986DC78-BB77-481B-BD89-5538D2CCA191}" dt="2023-11-17T22:45:36.693" v="2764" actId="20577"/>
        <pc:sldMkLst>
          <pc:docMk/>
          <pc:sldMk cId="2767795047" sldId="259"/>
        </pc:sldMkLst>
        <pc:spChg chg="mod">
          <ac:chgData name="Owen Rohwer Huff" userId="7683941f-744f-468f-b288-029903904ae8" providerId="ADAL" clId="{6986DC78-BB77-481B-BD89-5538D2CCA191}" dt="2023-11-17T21:01:34.099" v="337" actId="20577"/>
          <ac:spMkLst>
            <pc:docMk/>
            <pc:sldMk cId="2767795047" sldId="259"/>
            <ac:spMk id="2" creationId="{C2F88242-54D1-C291-184E-BAC9CFA58AC8}"/>
          </ac:spMkLst>
        </pc:spChg>
        <pc:spChg chg="mod">
          <ac:chgData name="Owen Rohwer Huff" userId="7683941f-744f-468f-b288-029903904ae8" providerId="ADAL" clId="{6986DC78-BB77-481B-BD89-5538D2CCA191}" dt="2023-11-17T22:45:36.693" v="2764" actId="20577"/>
          <ac:spMkLst>
            <pc:docMk/>
            <pc:sldMk cId="2767795047" sldId="259"/>
            <ac:spMk id="3" creationId="{90128902-6548-293A-9F82-993D9AAA20B6}"/>
          </ac:spMkLst>
        </pc:spChg>
        <pc:spChg chg="add mod">
          <ac:chgData name="Owen Rohwer Huff" userId="7683941f-744f-468f-b288-029903904ae8" providerId="ADAL" clId="{6986DC78-BB77-481B-BD89-5538D2CCA191}" dt="2023-11-17T22:42:28.105" v="2527" actId="1076"/>
          <ac:spMkLst>
            <pc:docMk/>
            <pc:sldMk cId="2767795047" sldId="259"/>
            <ac:spMk id="4" creationId="{F76417F7-4D26-159A-DC71-25AF4C524C3A}"/>
          </ac:spMkLst>
        </pc:spChg>
        <pc:picChg chg="add mod">
          <ac:chgData name="Owen Rohwer Huff" userId="7683941f-744f-468f-b288-029903904ae8" providerId="ADAL" clId="{6986DC78-BB77-481B-BD89-5538D2CCA191}" dt="2023-11-17T22:42:38.543" v="2528" actId="1076"/>
          <ac:picMkLst>
            <pc:docMk/>
            <pc:sldMk cId="2767795047" sldId="259"/>
            <ac:picMk id="6146" creationId="{0A7B538A-B6E1-9CAE-FEF0-EFBB21416B26}"/>
          </ac:picMkLst>
        </pc:picChg>
      </pc:sldChg>
      <pc:sldChg chg="addSp modSp mod">
        <pc:chgData name="Owen Rohwer Huff" userId="7683941f-744f-468f-b288-029903904ae8" providerId="ADAL" clId="{6986DC78-BB77-481B-BD89-5538D2CCA191}" dt="2023-11-17T21:30:04.395" v="1758" actId="20577"/>
        <pc:sldMkLst>
          <pc:docMk/>
          <pc:sldMk cId="4169972422" sldId="260"/>
        </pc:sldMkLst>
        <pc:spChg chg="mod">
          <ac:chgData name="Owen Rohwer Huff" userId="7683941f-744f-468f-b288-029903904ae8" providerId="ADAL" clId="{6986DC78-BB77-481B-BD89-5538D2CCA191}" dt="2023-11-17T21:30:04.395" v="1758" actId="20577"/>
          <ac:spMkLst>
            <pc:docMk/>
            <pc:sldMk cId="4169972422" sldId="260"/>
            <ac:spMk id="3" creationId="{5FE4A42C-E9A1-AF22-7C54-040D691F21B4}"/>
          </ac:spMkLst>
        </pc:spChg>
        <pc:spChg chg="add mod">
          <ac:chgData name="Owen Rohwer Huff" userId="7683941f-744f-468f-b288-029903904ae8" providerId="ADAL" clId="{6986DC78-BB77-481B-BD89-5538D2CCA191}" dt="2023-11-17T21:22:24.860" v="1591" actId="1076"/>
          <ac:spMkLst>
            <pc:docMk/>
            <pc:sldMk cId="4169972422" sldId="260"/>
            <ac:spMk id="5" creationId="{9F0B155B-91A6-937A-D164-4D7FAB64FF40}"/>
          </ac:spMkLst>
        </pc:spChg>
        <pc:picChg chg="mod">
          <ac:chgData name="Owen Rohwer Huff" userId="7683941f-744f-468f-b288-029903904ae8" providerId="ADAL" clId="{6986DC78-BB77-481B-BD89-5538D2CCA191}" dt="2023-11-17T21:22:21.888" v="1590" actId="1076"/>
          <ac:picMkLst>
            <pc:docMk/>
            <pc:sldMk cId="4169972422" sldId="260"/>
            <ac:picMk id="2050" creationId="{8EB5349C-5828-AEF2-DF5D-25D629C50234}"/>
          </ac:picMkLst>
        </pc:picChg>
      </pc:sldChg>
      <pc:sldChg chg="modSp mod">
        <pc:chgData name="Owen Rohwer Huff" userId="7683941f-744f-468f-b288-029903904ae8" providerId="ADAL" clId="{6986DC78-BB77-481B-BD89-5538D2CCA191}" dt="2023-11-17T21:24:24.660" v="1686" actId="20577"/>
        <pc:sldMkLst>
          <pc:docMk/>
          <pc:sldMk cId="2763992404" sldId="261"/>
        </pc:sldMkLst>
        <pc:spChg chg="mod">
          <ac:chgData name="Owen Rohwer Huff" userId="7683941f-744f-468f-b288-029903904ae8" providerId="ADAL" clId="{6986DC78-BB77-481B-BD89-5538D2CCA191}" dt="2023-11-17T21:11:17.059" v="946" actId="1076"/>
          <ac:spMkLst>
            <pc:docMk/>
            <pc:sldMk cId="2763992404" sldId="261"/>
            <ac:spMk id="2" creationId="{163C0101-4E40-5533-BC83-B14FC67FC472}"/>
          </ac:spMkLst>
        </pc:spChg>
        <pc:spChg chg="mod">
          <ac:chgData name="Owen Rohwer Huff" userId="7683941f-744f-468f-b288-029903904ae8" providerId="ADAL" clId="{6986DC78-BB77-481B-BD89-5538D2CCA191}" dt="2023-11-17T21:24:24.660" v="1686" actId="20577"/>
          <ac:spMkLst>
            <pc:docMk/>
            <pc:sldMk cId="2763992404" sldId="261"/>
            <ac:spMk id="5" creationId="{0160B807-7FDD-E810-444B-D7A3CE90013B}"/>
          </ac:spMkLst>
        </pc:spChg>
      </pc:sldChg>
      <pc:sldChg chg="addSp delSp modSp mod">
        <pc:chgData name="Owen Rohwer Huff" userId="7683941f-744f-468f-b288-029903904ae8" providerId="ADAL" clId="{6986DC78-BB77-481B-BD89-5538D2CCA191}" dt="2023-11-17T22:38:51.122" v="2459" actId="14100"/>
        <pc:sldMkLst>
          <pc:docMk/>
          <pc:sldMk cId="1794217760" sldId="262"/>
        </pc:sldMkLst>
        <pc:spChg chg="del">
          <ac:chgData name="Owen Rohwer Huff" userId="7683941f-744f-468f-b288-029903904ae8" providerId="ADAL" clId="{6986DC78-BB77-481B-BD89-5538D2CCA191}" dt="2023-11-17T22:24:50.903" v="1761" actId="478"/>
          <ac:spMkLst>
            <pc:docMk/>
            <pc:sldMk cId="1794217760" sldId="262"/>
            <ac:spMk id="3" creationId="{8C7CCB38-D039-6417-93EF-7F9A72121082}"/>
          </ac:spMkLst>
        </pc:spChg>
        <pc:spChg chg="add mod">
          <ac:chgData name="Owen Rohwer Huff" userId="7683941f-744f-468f-b288-029903904ae8" providerId="ADAL" clId="{6986DC78-BB77-481B-BD89-5538D2CCA191}" dt="2023-11-17T22:27:34.361" v="1961" actId="1037"/>
          <ac:spMkLst>
            <pc:docMk/>
            <pc:sldMk cId="1794217760" sldId="262"/>
            <ac:spMk id="10" creationId="{9E46FB21-AF52-48A1-3647-C71B11F28838}"/>
          </ac:spMkLst>
        </pc:spChg>
        <pc:spChg chg="add mod">
          <ac:chgData name="Owen Rohwer Huff" userId="7683941f-744f-468f-b288-029903904ae8" providerId="ADAL" clId="{6986DC78-BB77-481B-BD89-5538D2CCA191}" dt="2023-11-17T22:29:19.108" v="2020" actId="1076"/>
          <ac:spMkLst>
            <pc:docMk/>
            <pc:sldMk cId="1794217760" sldId="262"/>
            <ac:spMk id="11" creationId="{9C78B17B-26C8-17CE-50CE-249A1B8838B6}"/>
          </ac:spMkLst>
        </pc:spChg>
        <pc:spChg chg="add mod">
          <ac:chgData name="Owen Rohwer Huff" userId="7683941f-744f-468f-b288-029903904ae8" providerId="ADAL" clId="{6986DC78-BB77-481B-BD89-5538D2CCA191}" dt="2023-11-17T22:29:10.073" v="2019" actId="20577"/>
          <ac:spMkLst>
            <pc:docMk/>
            <pc:sldMk cId="1794217760" sldId="262"/>
            <ac:spMk id="12" creationId="{D1BAD776-423C-EBAE-88AC-0D67263A02F8}"/>
          </ac:spMkLst>
        </pc:spChg>
        <pc:spChg chg="add mod">
          <ac:chgData name="Owen Rohwer Huff" userId="7683941f-744f-468f-b288-029903904ae8" providerId="ADAL" clId="{6986DC78-BB77-481B-BD89-5538D2CCA191}" dt="2023-11-17T22:28:02.540" v="1987" actId="1076"/>
          <ac:spMkLst>
            <pc:docMk/>
            <pc:sldMk cId="1794217760" sldId="262"/>
            <ac:spMk id="14" creationId="{D0A563A6-4E88-5EA4-FF58-FD5D3E25E227}"/>
          </ac:spMkLst>
        </pc:spChg>
        <pc:spChg chg="add mod">
          <ac:chgData name="Owen Rohwer Huff" userId="7683941f-744f-468f-b288-029903904ae8" providerId="ADAL" clId="{6986DC78-BB77-481B-BD89-5538D2CCA191}" dt="2023-11-17T22:29:45.997" v="2040" actId="20577"/>
          <ac:spMkLst>
            <pc:docMk/>
            <pc:sldMk cId="1794217760" sldId="262"/>
            <ac:spMk id="15" creationId="{7B19BB2A-74DF-D52C-A355-97951B9D64E9}"/>
          </ac:spMkLst>
        </pc:spChg>
        <pc:spChg chg="add mod">
          <ac:chgData name="Owen Rohwer Huff" userId="7683941f-744f-468f-b288-029903904ae8" providerId="ADAL" clId="{6986DC78-BB77-481B-BD89-5538D2CCA191}" dt="2023-11-17T22:38:51.122" v="2459" actId="14100"/>
          <ac:spMkLst>
            <pc:docMk/>
            <pc:sldMk cId="1794217760" sldId="262"/>
            <ac:spMk id="16" creationId="{F61FE42D-B374-8B2E-AA1D-A69AE745FDDE}"/>
          </ac:spMkLst>
        </pc:spChg>
        <pc:picChg chg="add mod">
          <ac:chgData name="Owen Rohwer Huff" userId="7683941f-744f-468f-b288-029903904ae8" providerId="ADAL" clId="{6986DC78-BB77-481B-BD89-5538D2CCA191}" dt="2023-11-17T22:27:42.475" v="1963" actId="1076"/>
          <ac:picMkLst>
            <pc:docMk/>
            <pc:sldMk cId="1794217760" sldId="262"/>
            <ac:picMk id="5" creationId="{2A2AA762-41FE-4E68-C8C0-DBC15A700F1E}"/>
          </ac:picMkLst>
        </pc:picChg>
        <pc:picChg chg="add mod">
          <ac:chgData name="Owen Rohwer Huff" userId="7683941f-744f-468f-b288-029903904ae8" providerId="ADAL" clId="{6986DC78-BB77-481B-BD89-5538D2CCA191}" dt="2023-11-17T22:27:34.361" v="1961" actId="1037"/>
          <ac:picMkLst>
            <pc:docMk/>
            <pc:sldMk cId="1794217760" sldId="262"/>
            <ac:picMk id="7" creationId="{59D17871-1435-71CD-407C-CF8C4E33899F}"/>
          </ac:picMkLst>
        </pc:picChg>
        <pc:picChg chg="add mod">
          <ac:chgData name="Owen Rohwer Huff" userId="7683941f-744f-468f-b288-029903904ae8" providerId="ADAL" clId="{6986DC78-BB77-481B-BD89-5538D2CCA191}" dt="2023-11-17T22:27:34.361" v="1961" actId="1037"/>
          <ac:picMkLst>
            <pc:docMk/>
            <pc:sldMk cId="1794217760" sldId="262"/>
            <ac:picMk id="9" creationId="{560B0DF7-ABF5-AB8A-5C6A-026F3B40E83E}"/>
          </ac:picMkLst>
        </pc:picChg>
        <pc:picChg chg="add del mod">
          <ac:chgData name="Owen Rohwer Huff" userId="7683941f-744f-468f-b288-029903904ae8" providerId="ADAL" clId="{6986DC78-BB77-481B-BD89-5538D2CCA191}" dt="2023-11-17T22:27:01.919" v="1867"/>
          <ac:picMkLst>
            <pc:docMk/>
            <pc:sldMk cId="1794217760" sldId="262"/>
            <ac:picMk id="13" creationId="{769BFF69-DADC-E004-AFD9-4BFB0960EE2D}"/>
          </ac:picMkLst>
        </pc:picChg>
      </pc:sldChg>
      <pc:sldChg chg="addSp modSp mod">
        <pc:chgData name="Owen Rohwer Huff" userId="7683941f-744f-468f-b288-029903904ae8" providerId="ADAL" clId="{6986DC78-BB77-481B-BD89-5538D2CCA191}" dt="2023-11-17T22:36:38.603" v="2185" actId="14100"/>
        <pc:sldMkLst>
          <pc:docMk/>
          <pc:sldMk cId="2077524577" sldId="263"/>
        </pc:sldMkLst>
        <pc:spChg chg="mod">
          <ac:chgData name="Owen Rohwer Huff" userId="7683941f-744f-468f-b288-029903904ae8" providerId="ADAL" clId="{6986DC78-BB77-481B-BD89-5538D2CCA191}" dt="2023-11-17T21:25:49.517" v="1732" actId="1076"/>
          <ac:spMkLst>
            <pc:docMk/>
            <pc:sldMk cId="2077524577" sldId="263"/>
            <ac:spMk id="2" creationId="{42BF0CC8-3D71-11A1-ABFE-6FFDDE6C0E3D}"/>
          </ac:spMkLst>
        </pc:spChg>
        <pc:spChg chg="mod">
          <ac:chgData name="Owen Rohwer Huff" userId="7683941f-744f-468f-b288-029903904ae8" providerId="ADAL" clId="{6986DC78-BB77-481B-BD89-5538D2CCA191}" dt="2023-11-17T22:36:27.410" v="2181" actId="1076"/>
          <ac:spMkLst>
            <pc:docMk/>
            <pc:sldMk cId="2077524577" sldId="263"/>
            <ac:spMk id="3" creationId="{82A93093-2204-4866-CD41-0FDF94FCF8BF}"/>
          </ac:spMkLst>
        </pc:spChg>
        <pc:picChg chg="add mod">
          <ac:chgData name="Owen Rohwer Huff" userId="7683941f-744f-468f-b288-029903904ae8" providerId="ADAL" clId="{6986DC78-BB77-481B-BD89-5538D2CCA191}" dt="2023-11-17T22:36:35.010" v="2183" actId="1076"/>
          <ac:picMkLst>
            <pc:docMk/>
            <pc:sldMk cId="2077524577" sldId="263"/>
            <ac:picMk id="4098" creationId="{3E6EF3D7-C273-75D0-F640-2F7CBCFEC23F}"/>
          </ac:picMkLst>
        </pc:picChg>
        <pc:picChg chg="add mod">
          <ac:chgData name="Owen Rohwer Huff" userId="7683941f-744f-468f-b288-029903904ae8" providerId="ADAL" clId="{6986DC78-BB77-481B-BD89-5538D2CCA191}" dt="2023-11-17T22:36:38.603" v="2185" actId="14100"/>
          <ac:picMkLst>
            <pc:docMk/>
            <pc:sldMk cId="2077524577" sldId="263"/>
            <ac:picMk id="4100" creationId="{5BAECC43-96D1-EB1F-6A8D-F1AC9F4B34EC}"/>
          </ac:picMkLst>
        </pc:picChg>
      </pc:sldChg>
      <pc:sldChg chg="del">
        <pc:chgData name="Owen Rohwer Huff" userId="7683941f-744f-468f-b288-029903904ae8" providerId="ADAL" clId="{6986DC78-BB77-481B-BD89-5538D2CCA191}" dt="2023-11-17T21:06:34.471" v="741" actId="47"/>
        <pc:sldMkLst>
          <pc:docMk/>
          <pc:sldMk cId="2371307399" sldId="264"/>
        </pc:sldMkLst>
      </pc:sldChg>
      <pc:sldChg chg="delSp modSp new mod">
        <pc:chgData name="Owen Rohwer Huff" userId="7683941f-744f-468f-b288-029903904ae8" providerId="ADAL" clId="{6986DC78-BB77-481B-BD89-5538D2CCA191}" dt="2023-11-17T21:06:28.367" v="740" actId="1076"/>
        <pc:sldMkLst>
          <pc:docMk/>
          <pc:sldMk cId="311488653" sldId="265"/>
        </pc:sldMkLst>
        <pc:spChg chg="mod">
          <ac:chgData name="Owen Rohwer Huff" userId="7683941f-744f-468f-b288-029903904ae8" providerId="ADAL" clId="{6986DC78-BB77-481B-BD89-5538D2CCA191}" dt="2023-11-17T21:06:28.367" v="740" actId="1076"/>
          <ac:spMkLst>
            <pc:docMk/>
            <pc:sldMk cId="311488653" sldId="265"/>
            <ac:spMk id="2" creationId="{D74780A4-8C25-8B0B-81DE-BD571C3362A9}"/>
          </ac:spMkLst>
        </pc:spChg>
        <pc:spChg chg="del">
          <ac:chgData name="Owen Rohwer Huff" userId="7683941f-744f-468f-b288-029903904ae8" providerId="ADAL" clId="{6986DC78-BB77-481B-BD89-5538D2CCA191}" dt="2023-11-17T21:06:20.986" v="738" actId="478"/>
          <ac:spMkLst>
            <pc:docMk/>
            <pc:sldMk cId="311488653" sldId="265"/>
            <ac:spMk id="3" creationId="{C8A846EA-C97B-C6E1-ECE6-DB22F52BA31C}"/>
          </ac:spMkLst>
        </pc:spChg>
      </pc:sldChg>
      <pc:sldChg chg="addSp modSp new mod">
        <pc:chgData name="Owen Rohwer Huff" userId="7683941f-744f-468f-b288-029903904ae8" providerId="ADAL" clId="{6986DC78-BB77-481B-BD89-5538D2CCA191}" dt="2023-11-17T21:10:50.490" v="918" actId="1076"/>
        <pc:sldMkLst>
          <pc:docMk/>
          <pc:sldMk cId="649124591" sldId="266"/>
        </pc:sldMkLst>
        <pc:spChg chg="mod">
          <ac:chgData name="Owen Rohwer Huff" userId="7683941f-744f-468f-b288-029903904ae8" providerId="ADAL" clId="{6986DC78-BB77-481B-BD89-5538D2CCA191}" dt="2023-11-17T21:10:34.257" v="896" actId="1076"/>
          <ac:spMkLst>
            <pc:docMk/>
            <pc:sldMk cId="649124591" sldId="266"/>
            <ac:spMk id="2" creationId="{69B00903-4FFC-2CA9-40D5-F77498EAD6C1}"/>
          </ac:spMkLst>
        </pc:spChg>
        <pc:spChg chg="mod">
          <ac:chgData name="Owen Rohwer Huff" userId="7683941f-744f-468f-b288-029903904ae8" providerId="ADAL" clId="{6986DC78-BB77-481B-BD89-5538D2CCA191}" dt="2023-11-17T21:10:50.490" v="918" actId="1076"/>
          <ac:spMkLst>
            <pc:docMk/>
            <pc:sldMk cId="649124591" sldId="266"/>
            <ac:spMk id="3" creationId="{EBEA5619-CBB9-CD32-73EB-72CEEBD9AA36}"/>
          </ac:spMkLst>
        </pc:spChg>
        <pc:picChg chg="add mod">
          <ac:chgData name="Owen Rohwer Huff" userId="7683941f-744f-468f-b288-029903904ae8" providerId="ADAL" clId="{6986DC78-BB77-481B-BD89-5538D2CCA191}" dt="2023-11-17T21:10:30.741" v="895" actId="14100"/>
          <ac:picMkLst>
            <pc:docMk/>
            <pc:sldMk cId="649124591" sldId="266"/>
            <ac:picMk id="2050" creationId="{91B2F3C7-7247-FA10-600A-25DFB21E0FFE}"/>
          </ac:picMkLst>
        </pc:picChg>
      </pc:sldChg>
      <pc:sldChg chg="addSp modSp new mod">
        <pc:chgData name="Owen Rohwer Huff" userId="7683941f-744f-468f-b288-029903904ae8" providerId="ADAL" clId="{6986DC78-BB77-481B-BD89-5538D2CCA191}" dt="2023-11-17T21:15:56.890" v="1205" actId="20577"/>
        <pc:sldMkLst>
          <pc:docMk/>
          <pc:sldMk cId="3063401928" sldId="267"/>
        </pc:sldMkLst>
        <pc:spChg chg="mod">
          <ac:chgData name="Owen Rohwer Huff" userId="7683941f-744f-468f-b288-029903904ae8" providerId="ADAL" clId="{6986DC78-BB77-481B-BD89-5538D2CCA191}" dt="2023-11-17T21:13:35.829" v="967" actId="1076"/>
          <ac:spMkLst>
            <pc:docMk/>
            <pc:sldMk cId="3063401928" sldId="267"/>
            <ac:spMk id="2" creationId="{BB02580F-9867-EB94-5AE4-9537AC4A5234}"/>
          </ac:spMkLst>
        </pc:spChg>
        <pc:spChg chg="mod">
          <ac:chgData name="Owen Rohwer Huff" userId="7683941f-744f-468f-b288-029903904ae8" providerId="ADAL" clId="{6986DC78-BB77-481B-BD89-5538D2CCA191}" dt="2023-11-17T21:15:56.890" v="1205" actId="20577"/>
          <ac:spMkLst>
            <pc:docMk/>
            <pc:sldMk cId="3063401928" sldId="267"/>
            <ac:spMk id="3" creationId="{0F5779BB-CFAF-E856-F534-2DF86ACDA83F}"/>
          </ac:spMkLst>
        </pc:spChg>
        <pc:picChg chg="add mod">
          <ac:chgData name="Owen Rohwer Huff" userId="7683941f-744f-468f-b288-029903904ae8" providerId="ADAL" clId="{6986DC78-BB77-481B-BD89-5538D2CCA191}" dt="2023-11-17T21:15:21.673" v="1102" actId="14100"/>
          <ac:picMkLst>
            <pc:docMk/>
            <pc:sldMk cId="3063401928" sldId="267"/>
            <ac:picMk id="3074" creationId="{FBE2340D-41C6-7CAF-B570-D1FCA62A9C64}"/>
          </ac:picMkLst>
        </pc:picChg>
      </pc:sldChg>
    </pc:docChg>
  </pc:docChgLst>
</pc:chgInfo>
</file>

<file path=ppt/media/image1.png>
</file>

<file path=ppt/media/image10.gif>
</file>

<file path=ppt/media/image11.gif>
</file>

<file path=ppt/media/image12.png>
</file>

<file path=ppt/media/image13.png>
</file>

<file path=ppt/media/image14.png>
</file>

<file path=ppt/media/image15.jpeg>
</file>

<file path=ppt/media/image2.jpeg>
</file>

<file path=ppt/media/image3.gif>
</file>

<file path=ppt/media/image4.png>
</file>

<file path=ppt/media/image5.jpeg>
</file>

<file path=ppt/media/image6.gif>
</file>

<file path=ppt/media/image7.g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02111-F88C-B3C8-D8A5-E53253B970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651EB6-B153-77F1-AEA0-0E9302817B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9AB7FA-95D5-4E11-922F-0C25CFCC2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0ABA9-DB63-464E-BF6D-9AEFB2F93FF5}" type="datetimeFigureOut">
              <a:rPr lang="en-US" smtClean="0"/>
              <a:t>11/17/2023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3E070A-7B32-09C2-6B9A-8F11292B4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FF2342-6E02-BF85-ED60-DBA369258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9F4CB-7E87-4935-BF36-15783F967C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616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A22568-6F49-E9E1-EF46-EDB07196B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0A6FEA-9E7F-D1A7-2744-11F09D8DD2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9898E6-B1DD-DBB1-FDDD-EDB90835D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0ABA9-DB63-464E-BF6D-9AEFB2F93FF5}" type="datetimeFigureOut">
              <a:rPr lang="en-US" smtClean="0"/>
              <a:t>11/17/2023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1E996B-E302-4B13-4497-4185A409C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118EBF-1521-5407-1C0B-531E232EE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9F4CB-7E87-4935-BF36-15783F967C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8549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75FABF9-3E44-DB89-0569-3395458AC4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9AC19D-8384-C5CD-8CAC-46AAA9C00A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2E469F-7EF4-7D1D-2D09-F118FDBE1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0ABA9-DB63-464E-BF6D-9AEFB2F93FF5}" type="datetimeFigureOut">
              <a:rPr lang="en-US" smtClean="0"/>
              <a:t>11/17/2023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16AD45-1624-5C2A-674C-00105FB221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2F9F27-7F56-B18E-9967-EFBC5E9E4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9F4CB-7E87-4935-BF36-15783F967C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9741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3953F-7B9E-8EC2-8AD6-42EAC6F7A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7FBBD6-B410-7DA0-4472-AA017519A4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F6391D-63CF-D895-9DD7-331E85D0C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0ABA9-DB63-464E-BF6D-9AEFB2F93FF5}" type="datetimeFigureOut">
              <a:rPr lang="en-US" smtClean="0"/>
              <a:t>11/17/2023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B53D3E-5939-6877-407E-DF49E452F3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888D93-F231-D36D-61E2-36D3E429B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9F4CB-7E87-4935-BF36-15783F967C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3776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507B0-6B90-8136-6283-DE10FC4DD1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0AFCC5-F37B-0EC9-6E6B-9D699F8A9E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0A6137-6AD2-6416-EC97-B08C3C8B82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0ABA9-DB63-464E-BF6D-9AEFB2F93FF5}" type="datetimeFigureOut">
              <a:rPr lang="en-US" smtClean="0"/>
              <a:t>11/17/2023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FE777B-030A-8A15-1D5D-B4B3BDD8C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6B528E-37DF-23EB-C9EF-8D67A7A65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9F4CB-7E87-4935-BF36-15783F967C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866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0B964-8AB7-28EC-55B8-5AE05609F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9C3908-A3A2-9939-093E-E6B05C0FB2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D795ED-B32F-7440-EE7D-5A1ACFD186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173C19-84A6-4C9B-E45A-D4C84BB63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0ABA9-DB63-464E-BF6D-9AEFB2F93FF5}" type="datetimeFigureOut">
              <a:rPr lang="en-US" smtClean="0"/>
              <a:t>11/17/2023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FC5D60-D9E9-191E-FC1F-9E7DD026E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7DEDA3-F14F-CC54-CCE6-FFD09FD3B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9F4CB-7E87-4935-BF36-15783F967C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95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46E3D-94C8-016B-DCDD-EE7D2FF1E2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3EB3B9-158A-08B1-B58F-531EE64917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5F57B3-A2D9-D512-BF41-276BB21C89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E469A27-01E3-5BD1-9FED-5EAA0D66A3C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FEDBA6-192B-A6CD-9569-89E27727297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C6A7BA-3C1C-B549-C74C-9A64B2CE0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0ABA9-DB63-464E-BF6D-9AEFB2F93FF5}" type="datetimeFigureOut">
              <a:rPr lang="en-US" smtClean="0"/>
              <a:t>11/17/2023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0E3C5C-5D44-C42B-4DD2-82F654CD3D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46DB6DF-74A2-3B6C-AA85-9BCC1DBA8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9F4CB-7E87-4935-BF36-15783F967C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09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EA5B0-A2B9-ABB8-B2B4-867F0B664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0E28F5-7795-0820-CC40-62BEA439AA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0ABA9-DB63-464E-BF6D-9AEFB2F93FF5}" type="datetimeFigureOut">
              <a:rPr lang="en-US" smtClean="0"/>
              <a:t>11/17/2023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8CC5AE-90DF-7E88-CA79-88461ADD4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E80772-43BA-081E-A547-99C53B743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9F4CB-7E87-4935-BF36-15783F967C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1505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5C52F23-7D6A-71AD-BC2B-32F44A0C8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0ABA9-DB63-464E-BF6D-9AEFB2F93FF5}" type="datetimeFigureOut">
              <a:rPr lang="en-US" smtClean="0"/>
              <a:t>11/17/2023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6E36B8-AF8C-F7A7-3941-7617821B9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ADD3A8-4623-0C0D-6502-D022BC0B85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9F4CB-7E87-4935-BF36-15783F967C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6289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291DC-592E-1BBE-3447-36175DFE6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FBEF09-D701-8CC2-40AF-ED0DFE8C6C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BD3741-FA29-1923-9371-39F3691C39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D9C559-A7F4-5F11-1E91-1945EF51B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0ABA9-DB63-464E-BF6D-9AEFB2F93FF5}" type="datetimeFigureOut">
              <a:rPr lang="en-US" smtClean="0"/>
              <a:t>11/17/2023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DF91C5-3815-CEA3-340A-D08C7ECAD6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E205C7-02F9-FFB7-65EE-1502D45D8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9F4CB-7E87-4935-BF36-15783F967C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723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7BDAD-AD3F-E282-BC9F-488FE33C7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EA64A4-DD03-D8C3-91C3-D5942828B3E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2E84C6-01F7-9984-4A43-DB4978AFB6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12078B-E2A4-BE02-5642-29F2692E4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0ABA9-DB63-464E-BF6D-9AEFB2F93FF5}" type="datetimeFigureOut">
              <a:rPr lang="en-US" smtClean="0"/>
              <a:t>11/17/2023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C24FA1-044E-8F2C-10CD-38B503607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07ABC1-0E68-015D-671D-B11A4847D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9F4CB-7E87-4935-BF36-15783F967C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1242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F3CC6C-4651-D9B9-5B0A-E0A7784BD4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62C57D-D3A5-FE9E-B4F0-20498F113C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4FD571-210F-AC3A-A592-E1A2CE6214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80ABA9-DB63-464E-BF6D-9AEFB2F93FF5}" type="datetimeFigureOut">
              <a:rPr lang="en-US" smtClean="0"/>
              <a:t>11/17/2023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A5B2F9-F1C0-8D6B-90D6-75C4DD23EB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85725D-AE71-D544-0EA2-220672FD6E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09F4CB-7E87-4935-BF36-15783F967C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75086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9DAC4-033A-1AEA-75C3-18980A0533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32560" y="151693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Convolutional Neural Networks for Image Classification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8B1F49-C876-6C56-055C-5CF351266D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87305" y="3953730"/>
            <a:ext cx="9144000" cy="1655762"/>
          </a:xfrm>
        </p:spPr>
        <p:txBody>
          <a:bodyPr/>
          <a:lstStyle/>
          <a:p>
            <a:r>
              <a:rPr lang="en-US" dirty="0"/>
              <a:t>Owen Huff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D10B9C-5624-3992-CF13-86535763E621}"/>
              </a:ext>
            </a:extLst>
          </p:cNvPr>
          <p:cNvSpPr txBox="1"/>
          <p:nvPr/>
        </p:nvSpPr>
        <p:spPr>
          <a:xfrm>
            <a:off x="3594295" y="2975316"/>
            <a:ext cx="5627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 Example on Seafloor Pockmark Seismic Images</a:t>
            </a:r>
          </a:p>
        </p:txBody>
      </p:sp>
    </p:spTree>
    <p:extLst>
      <p:ext uri="{BB962C8B-B14F-4D97-AF65-F5344CB8AC3E}">
        <p14:creationId xmlns:p14="http://schemas.microsoft.com/office/powerpoint/2010/main" val="11475520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780A4-8C25-8B0B-81DE-BD571C3362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92642" y="1792873"/>
            <a:ext cx="5009147" cy="1325563"/>
          </a:xfrm>
        </p:spPr>
        <p:txBody>
          <a:bodyPr/>
          <a:lstStyle/>
          <a:p>
            <a:r>
              <a:rPr lang="en-US" dirty="0"/>
              <a:t>Demonstration Time</a:t>
            </a:r>
          </a:p>
        </p:txBody>
      </p:sp>
    </p:spTree>
    <p:extLst>
      <p:ext uri="{BB962C8B-B14F-4D97-AF65-F5344CB8AC3E}">
        <p14:creationId xmlns:p14="http://schemas.microsoft.com/office/powerpoint/2010/main" val="3114886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88242-54D1-C291-184E-BAC9CFA58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448" y="18255"/>
            <a:ext cx="10515600" cy="1325563"/>
          </a:xfrm>
        </p:spPr>
        <p:txBody>
          <a:bodyPr/>
          <a:lstStyle/>
          <a:p>
            <a:r>
              <a:rPr lang="en-US" dirty="0"/>
              <a:t>It’s (mostly) About the Training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128902-6548-293A-9F82-993D9AAA20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7754" y="1343817"/>
            <a:ext cx="6247396" cy="508555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 Neural networks are </a:t>
            </a:r>
            <a:r>
              <a:rPr lang="en-US" i="1" dirty="0"/>
              <a:t>not actually</a:t>
            </a:r>
            <a:r>
              <a:rPr lang="en-US" dirty="0"/>
              <a:t> smart </a:t>
            </a:r>
          </a:p>
          <a:p>
            <a:pPr lvl="1"/>
            <a:r>
              <a:rPr lang="en-US" dirty="0"/>
              <a:t> You usually need to show the network thousands (or millions) of examples with labels for it to learn</a:t>
            </a:r>
          </a:p>
          <a:p>
            <a:pPr lvl="1"/>
            <a:endParaRPr lang="en-US" dirty="0"/>
          </a:p>
          <a:p>
            <a:r>
              <a:rPr lang="en-US" dirty="0"/>
              <a:t> Often difficult to obtain enough data and label the examples</a:t>
            </a:r>
          </a:p>
          <a:p>
            <a:pPr lvl="1"/>
            <a:r>
              <a:rPr lang="en-US" dirty="0"/>
              <a:t> Sometimes “synthetic” data is created through modeling instead (but then it needs to be realistic enough)</a:t>
            </a:r>
          </a:p>
          <a:p>
            <a:pPr lvl="1"/>
            <a:endParaRPr lang="en-US" dirty="0"/>
          </a:p>
          <a:p>
            <a:r>
              <a:rPr lang="en-US" dirty="0"/>
              <a:t> There are some “pre-trained” models (VGG-19, Meta Segment Anything, etc.) but are usually better for common images</a:t>
            </a:r>
          </a:p>
          <a:p>
            <a:pPr lvl="1"/>
            <a:r>
              <a:rPr lang="en-US" dirty="0"/>
              <a:t> Might work </a:t>
            </a:r>
            <a:r>
              <a:rPr lang="en-US"/>
              <a:t>for rocks!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6146" name="Picture 2" descr="Why CAPTCHA Pictures Are So Unbearably Depressing | by Clive Thompson |  OneZero">
            <a:extLst>
              <a:ext uri="{FF2B5EF4-FFF2-40B4-BE49-F238E27FC236}">
                <a16:creationId xmlns:a16="http://schemas.microsoft.com/office/drawing/2014/main" id="{0A7B538A-B6E1-9CAE-FEF0-EFBB21416B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58150" y="1182289"/>
            <a:ext cx="3306776" cy="4932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76417F7-4D26-159A-DC71-25AF4C524C3A}"/>
              </a:ext>
            </a:extLst>
          </p:cNvPr>
          <p:cNvSpPr txBox="1"/>
          <p:nvPr/>
        </p:nvSpPr>
        <p:spPr>
          <a:xfrm>
            <a:off x="8077200" y="6115049"/>
            <a:ext cx="3657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You are training Google’s models when you do these</a:t>
            </a:r>
          </a:p>
        </p:txBody>
      </p:sp>
    </p:spTree>
    <p:extLst>
      <p:ext uri="{BB962C8B-B14F-4D97-AF65-F5344CB8AC3E}">
        <p14:creationId xmlns:p14="http://schemas.microsoft.com/office/powerpoint/2010/main" val="27677950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A16E4-689E-239C-D8E9-4E668D2C6F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6083" y="118940"/>
            <a:ext cx="10515600" cy="1325563"/>
          </a:xfrm>
        </p:spPr>
        <p:txBody>
          <a:bodyPr/>
          <a:lstStyle/>
          <a:p>
            <a:r>
              <a:rPr lang="en-US" dirty="0"/>
              <a:t>Problem to Solve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7C1753-5FCA-D670-EF5C-EF56B7715D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5803" y="1733615"/>
            <a:ext cx="7695197" cy="4351338"/>
          </a:xfrm>
        </p:spPr>
        <p:txBody>
          <a:bodyPr/>
          <a:lstStyle/>
          <a:p>
            <a:r>
              <a:rPr lang="en-US" dirty="0"/>
              <a:t> Pockmarks are </a:t>
            </a:r>
            <a:r>
              <a:rPr lang="en-GB" dirty="0"/>
              <a:t>depressions on the ocean floor typically associated with the release of fluids (such as gas or water)</a:t>
            </a:r>
          </a:p>
          <a:p>
            <a:endParaRPr lang="en-GB" dirty="0"/>
          </a:p>
          <a:p>
            <a:r>
              <a:rPr lang="en-GB" dirty="0"/>
              <a:t> In seismic variance data, they usually present as pixelated blobs 50-500 meters wide</a:t>
            </a:r>
          </a:p>
          <a:p>
            <a:pPr marL="0" indent="0">
              <a:buNone/>
            </a:pPr>
            <a:r>
              <a:rPr lang="en-GB" dirty="0"/>
              <a:t> </a:t>
            </a:r>
          </a:p>
          <a:p>
            <a:r>
              <a:rPr lang="en-GB" dirty="0"/>
              <a:t>Can we train a machine learning model to automatically identify them?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E9CC7E-6B32-07E9-ADF0-92B67C95D0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0921" y="4281153"/>
            <a:ext cx="2009775" cy="22764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0C8494A-09D0-00DA-B798-7A7775CB0375}"/>
              </a:ext>
            </a:extLst>
          </p:cNvPr>
          <p:cNvSpPr txBox="1"/>
          <p:nvPr/>
        </p:nvSpPr>
        <p:spPr>
          <a:xfrm rot="16200000">
            <a:off x="9182546" y="5234723"/>
            <a:ext cx="8845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200 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EAB416-918F-F157-9C90-1424A4503887}"/>
              </a:ext>
            </a:extLst>
          </p:cNvPr>
          <p:cNvSpPr txBox="1"/>
          <p:nvPr/>
        </p:nvSpPr>
        <p:spPr>
          <a:xfrm>
            <a:off x="10429247" y="3941893"/>
            <a:ext cx="8845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200 m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5AA8C336-0D2C-2665-DFB8-F1676B989F6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316" b="34342"/>
          <a:stretch/>
        </p:blipFill>
        <p:spPr bwMode="auto">
          <a:xfrm>
            <a:off x="9440165" y="336947"/>
            <a:ext cx="2221015" cy="236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76D7F42-BA69-A33C-ABC4-8CF2B3400492}"/>
              </a:ext>
            </a:extLst>
          </p:cNvPr>
          <p:cNvSpPr txBox="1"/>
          <p:nvPr/>
        </p:nvSpPr>
        <p:spPr>
          <a:xfrm>
            <a:off x="10163174" y="2697718"/>
            <a:ext cx="1057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 km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830FE52-0B07-5DF4-29CC-28813F191835}"/>
              </a:ext>
            </a:extLst>
          </p:cNvPr>
          <p:cNvSpPr txBox="1"/>
          <p:nvPr/>
        </p:nvSpPr>
        <p:spPr>
          <a:xfrm rot="16200000">
            <a:off x="8686486" y="1334280"/>
            <a:ext cx="1057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 km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F285676-4794-3BD9-D0B4-603A381B5EDE}"/>
              </a:ext>
            </a:extLst>
          </p:cNvPr>
          <p:cNvSpPr txBox="1"/>
          <p:nvPr/>
        </p:nvSpPr>
        <p:spPr>
          <a:xfrm>
            <a:off x="9071935" y="3132191"/>
            <a:ext cx="34277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Much higher resolution in bathymetry, vs. seismic…</a:t>
            </a:r>
          </a:p>
        </p:txBody>
      </p:sp>
    </p:spTree>
    <p:extLst>
      <p:ext uri="{BB962C8B-B14F-4D97-AF65-F5344CB8AC3E}">
        <p14:creationId xmlns:p14="http://schemas.microsoft.com/office/powerpoint/2010/main" val="29317850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0AF0BF-EE70-AEC5-1B46-2FE8CEF0F4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621" y="0"/>
            <a:ext cx="10515600" cy="1325563"/>
          </a:xfrm>
        </p:spPr>
        <p:txBody>
          <a:bodyPr/>
          <a:lstStyle/>
          <a:p>
            <a:r>
              <a:rPr lang="en-US" dirty="0"/>
              <a:t>Convolutional 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DC1DBF-9580-9555-E1D0-ACC78E1359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5247" y="1055937"/>
            <a:ext cx="10515600" cy="4351338"/>
          </a:xfrm>
        </p:spPr>
        <p:txBody>
          <a:bodyPr/>
          <a:lstStyle/>
          <a:p>
            <a:r>
              <a:rPr lang="en-US" dirty="0"/>
              <a:t> Commonly used for tasks involving image classification, transformation, interpolation, etc.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 Most popular examples: networks that can predict the type of handwritten number; whether an image is a cat or dog</a:t>
            </a:r>
          </a:p>
        </p:txBody>
      </p:sp>
      <p:pic>
        <p:nvPicPr>
          <p:cNvPr id="1026" name="Picture 2" descr="Deep Learning: Simple Image Classification using Convolutional Neural  Network (Dog and Cat Dataset) | by Raihan Nugroho Jauhari | Medium">
            <a:extLst>
              <a:ext uri="{FF2B5EF4-FFF2-40B4-BE49-F238E27FC236}">
                <a16:creationId xmlns:a16="http://schemas.microsoft.com/office/drawing/2014/main" id="{3BA1C503-0ECB-4660-688F-A63787760D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7800" y="3231606"/>
            <a:ext cx="6446921" cy="3626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How to Develop a CNN for MNIST Handwritten Digit Classification -  MachineLearningMastery.com">
            <a:extLst>
              <a:ext uri="{FF2B5EF4-FFF2-40B4-BE49-F238E27FC236}">
                <a16:creationId xmlns:a16="http://schemas.microsoft.com/office/drawing/2014/main" id="{2D00AD40-7EE7-EA63-975C-62503B7837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844" y="3429000"/>
            <a:ext cx="4181643" cy="3136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57360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00903-4FFC-2CA9-40D5-F77498EAD6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475" y="-92075"/>
            <a:ext cx="10515600" cy="1325563"/>
          </a:xfrm>
        </p:spPr>
        <p:txBody>
          <a:bodyPr/>
          <a:lstStyle/>
          <a:p>
            <a:r>
              <a:rPr lang="en-US" dirty="0"/>
              <a:t>CNNs Continued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EA5619-CBB9-CD32-73EB-72CEEBD9AA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6937" y="1161299"/>
            <a:ext cx="10515600" cy="4351338"/>
          </a:xfrm>
        </p:spPr>
        <p:txBody>
          <a:bodyPr/>
          <a:lstStyle/>
          <a:p>
            <a:r>
              <a:rPr lang="en-US" dirty="0"/>
              <a:t> Typically consist of:</a:t>
            </a:r>
          </a:p>
          <a:p>
            <a:pPr lvl="1"/>
            <a:r>
              <a:rPr lang="en-US" dirty="0"/>
              <a:t> convolutional layers</a:t>
            </a:r>
          </a:p>
          <a:p>
            <a:pPr lvl="1"/>
            <a:r>
              <a:rPr lang="en-US" dirty="0"/>
              <a:t> max pooling</a:t>
            </a:r>
          </a:p>
          <a:p>
            <a:pPr lvl="1"/>
            <a:r>
              <a:rPr lang="en-US" dirty="0"/>
              <a:t> fully-connected (dense) neural network</a:t>
            </a:r>
          </a:p>
        </p:txBody>
      </p:sp>
      <p:pic>
        <p:nvPicPr>
          <p:cNvPr id="2050" name="Picture 2" descr="Introduction to Convolutional Neural Network - Analytics Vidhya">
            <a:extLst>
              <a:ext uri="{FF2B5EF4-FFF2-40B4-BE49-F238E27FC236}">
                <a16:creationId xmlns:a16="http://schemas.microsoft.com/office/drawing/2014/main" id="{91B2F3C7-7247-FA10-600A-25DFB21E0F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6641" y="2855495"/>
            <a:ext cx="7319664" cy="3918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91245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DCEF3-3E1C-C3A9-00C4-C415B49EFD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511" y="18255"/>
            <a:ext cx="10515600" cy="1325563"/>
          </a:xfrm>
        </p:spPr>
        <p:txBody>
          <a:bodyPr/>
          <a:lstStyle/>
          <a:p>
            <a:r>
              <a:rPr lang="en-US" dirty="0"/>
              <a:t>Convolutional Layers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E4A42C-E9A1-AF22-7C54-040D691F21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373" y="1488740"/>
            <a:ext cx="3278605" cy="435133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 Scan across an image and make a lower dimensional (simpler) version of it</a:t>
            </a:r>
          </a:p>
          <a:p>
            <a:endParaRPr lang="en-US" dirty="0"/>
          </a:p>
          <a:p>
            <a:r>
              <a:rPr lang="en-US" dirty="0"/>
              <a:t>Have filters which tend to extract different parts of images</a:t>
            </a:r>
          </a:p>
          <a:p>
            <a:endParaRPr lang="en-US" dirty="0"/>
          </a:p>
          <a:p>
            <a:pPr lvl="1"/>
            <a:r>
              <a:rPr lang="en-US" dirty="0"/>
              <a:t> The side of a 7, the right and left part of a 4, etc.</a:t>
            </a:r>
          </a:p>
          <a:p>
            <a:pPr lvl="1"/>
            <a:endParaRPr lang="en-US" dirty="0"/>
          </a:p>
        </p:txBody>
      </p:sp>
      <p:pic>
        <p:nvPicPr>
          <p:cNvPr id="2050" name="Picture 2" descr="State-of-the-Art Convolutional Neural Networks Explained - DenseNet">
            <a:extLst>
              <a:ext uri="{FF2B5EF4-FFF2-40B4-BE49-F238E27FC236}">
                <a16:creationId xmlns:a16="http://schemas.microsoft.com/office/drawing/2014/main" id="{8EB5349C-5828-AEF2-DF5D-25D629C502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4691" y="3034016"/>
            <a:ext cx="6755731" cy="3805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F0B155B-91A6-937A-D164-4D7FAB64FF40}"/>
              </a:ext>
            </a:extLst>
          </p:cNvPr>
          <p:cNvSpPr txBox="1"/>
          <p:nvPr/>
        </p:nvSpPr>
        <p:spPr>
          <a:xfrm>
            <a:off x="6660483" y="2147053"/>
            <a:ext cx="405664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en-US" dirty="0"/>
              <a:t> These simpler representations are easier for the network to learn  </a:t>
            </a:r>
          </a:p>
        </p:txBody>
      </p:sp>
    </p:spTree>
    <p:extLst>
      <p:ext uri="{BB962C8B-B14F-4D97-AF65-F5344CB8AC3E}">
        <p14:creationId xmlns:p14="http://schemas.microsoft.com/office/powerpoint/2010/main" val="41699724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02580F-9867-EB94-5AE4-9537AC4A52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852" y="92409"/>
            <a:ext cx="10515600" cy="1325563"/>
          </a:xfrm>
        </p:spPr>
        <p:txBody>
          <a:bodyPr/>
          <a:lstStyle/>
          <a:p>
            <a:r>
              <a:rPr lang="en-US" dirty="0"/>
              <a:t>Max Pooling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5779BB-CFAF-E856-F534-2DF86ACDA8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7972"/>
            <a:ext cx="10515600" cy="4351338"/>
          </a:xfrm>
        </p:spPr>
        <p:txBody>
          <a:bodyPr/>
          <a:lstStyle/>
          <a:p>
            <a:r>
              <a:rPr lang="en-US" dirty="0"/>
              <a:t> Put in between convolutional layers, to </a:t>
            </a:r>
            <a:r>
              <a:rPr lang="en-US" dirty="0" err="1"/>
              <a:t>downsample</a:t>
            </a:r>
            <a:r>
              <a:rPr lang="en-US" dirty="0"/>
              <a:t> (or reduce) to more simple features</a:t>
            </a:r>
          </a:p>
          <a:p>
            <a:pPr lvl="1"/>
            <a:r>
              <a:rPr lang="en-US" dirty="0"/>
              <a:t> Takes the maximum values scanning across the convolution results</a:t>
            </a:r>
          </a:p>
        </p:txBody>
      </p:sp>
      <p:pic>
        <p:nvPicPr>
          <p:cNvPr id="3074" name="Picture 2" descr="In-Depth Knowledge of Convolutional Neural Networks | by Suraj Yadav |  Medium">
            <a:extLst>
              <a:ext uri="{FF2B5EF4-FFF2-40B4-BE49-F238E27FC236}">
                <a16:creationId xmlns:a16="http://schemas.microsoft.com/office/drawing/2014/main" id="{FBE2340D-41C6-7CAF-B570-D1FCA62A9C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1747" y="3033313"/>
            <a:ext cx="6873290" cy="3405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34019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C0101-4E40-5533-BC83-B14FC67FC4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438" y="37220"/>
            <a:ext cx="10515600" cy="1325563"/>
          </a:xfrm>
        </p:spPr>
        <p:txBody>
          <a:bodyPr/>
          <a:lstStyle/>
          <a:p>
            <a:r>
              <a:rPr lang="en-US" dirty="0"/>
              <a:t>Fully-connected (dense) Layer</a:t>
            </a:r>
          </a:p>
        </p:txBody>
      </p:sp>
      <p:pic>
        <p:nvPicPr>
          <p:cNvPr id="3074" name="Picture 2" descr="3. The architecture of single-layer perceptron | Download Scientific Diagram">
            <a:extLst>
              <a:ext uri="{FF2B5EF4-FFF2-40B4-BE49-F238E27FC236}">
                <a16:creationId xmlns:a16="http://schemas.microsoft.com/office/drawing/2014/main" id="{98A3C9CD-4532-DD5E-F1C3-441D336545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5844" y="1114424"/>
            <a:ext cx="5429250" cy="5514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160B807-7FDD-E810-444B-D7A3CE9001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902" y="1589114"/>
            <a:ext cx="5174009" cy="435133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 Takes all the input features from convolutions, and multiplies them with “weights” to produce an output</a:t>
            </a:r>
          </a:p>
          <a:p>
            <a:pPr lvl="1"/>
            <a:r>
              <a:rPr lang="en-US" dirty="0"/>
              <a:t> Weights are just numbers that are updated each time to produce a better result</a:t>
            </a:r>
          </a:p>
          <a:p>
            <a:endParaRPr lang="en-US" dirty="0"/>
          </a:p>
          <a:p>
            <a:r>
              <a:rPr lang="en-US" dirty="0"/>
              <a:t> Output goes through an “activation function”</a:t>
            </a:r>
          </a:p>
          <a:p>
            <a:pPr lvl="1"/>
            <a:r>
              <a:rPr lang="en-US" dirty="0"/>
              <a:t>Depends on the type of problem</a:t>
            </a:r>
          </a:p>
          <a:p>
            <a:pPr lvl="1"/>
            <a:r>
              <a:rPr lang="en-US" dirty="0"/>
              <a:t>For binary classification – the Sigmoid function probability</a:t>
            </a:r>
          </a:p>
          <a:p>
            <a:pPr lvl="2"/>
            <a:r>
              <a:rPr lang="en-US" dirty="0"/>
              <a:t>&lt; 0.5 </a:t>
            </a:r>
            <a:r>
              <a:rPr lang="en-US" dirty="0">
                <a:sym typeface="Wingdings" panose="05000000000000000000" pitchFamily="2" charset="2"/>
              </a:rPr>
              <a:t> No, &gt; 0.5  yes</a:t>
            </a:r>
            <a:endParaRPr lang="en-US" dirty="0"/>
          </a:p>
        </p:txBody>
      </p:sp>
      <p:pic>
        <p:nvPicPr>
          <p:cNvPr id="3076" name="Picture 4" descr="Sigmoid Function: Types and Applications | BotPenguin">
            <a:extLst>
              <a:ext uri="{FF2B5EF4-FFF2-40B4-BE49-F238E27FC236}">
                <a16:creationId xmlns:a16="http://schemas.microsoft.com/office/drawing/2014/main" id="{E84B99FE-F257-4931-8B8B-09F9DB8218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4888" y="914400"/>
            <a:ext cx="3398918" cy="1784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Arrow: Down 5">
            <a:extLst>
              <a:ext uri="{FF2B5EF4-FFF2-40B4-BE49-F238E27FC236}">
                <a16:creationId xmlns:a16="http://schemas.microsoft.com/office/drawing/2014/main" id="{7A9ADF9E-D813-3680-010D-170B31DBCCDB}"/>
              </a:ext>
            </a:extLst>
          </p:cNvPr>
          <p:cNvSpPr/>
          <p:nvPr/>
        </p:nvSpPr>
        <p:spPr>
          <a:xfrm rot="976169">
            <a:off x="9209594" y="2716404"/>
            <a:ext cx="174458" cy="342900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6907135-FE92-07D0-7DF1-FF3F02E2F0BF}"/>
              </a:ext>
            </a:extLst>
          </p:cNvPr>
          <p:cNvCxnSpPr/>
          <p:nvPr/>
        </p:nvCxnSpPr>
        <p:spPr>
          <a:xfrm>
            <a:off x="8668753" y="1991226"/>
            <a:ext cx="2646947" cy="0"/>
          </a:xfrm>
          <a:prstGeom prst="line">
            <a:avLst/>
          </a:prstGeom>
          <a:ln w="28575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D172587C-E4F2-74DF-129B-8A8D45928D3B}"/>
              </a:ext>
            </a:extLst>
          </p:cNvPr>
          <p:cNvSpPr txBox="1"/>
          <p:nvPr/>
        </p:nvSpPr>
        <p:spPr>
          <a:xfrm>
            <a:off x="10613570" y="1589114"/>
            <a:ext cx="770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yes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D4D2D4E-6FE2-D188-3DAE-CF26F5F7071C}"/>
              </a:ext>
            </a:extLst>
          </p:cNvPr>
          <p:cNvSpPr txBox="1"/>
          <p:nvPr/>
        </p:nvSpPr>
        <p:spPr>
          <a:xfrm>
            <a:off x="8858965" y="2125576"/>
            <a:ext cx="770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no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D463B0F-942D-4C9C-F8AF-8B047120CDEB}"/>
              </a:ext>
            </a:extLst>
          </p:cNvPr>
          <p:cNvSpPr txBox="1"/>
          <p:nvPr/>
        </p:nvSpPr>
        <p:spPr>
          <a:xfrm>
            <a:off x="10845034" y="3334151"/>
            <a:ext cx="1078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Yes or No</a:t>
            </a:r>
          </a:p>
        </p:txBody>
      </p:sp>
    </p:spTree>
    <p:extLst>
      <p:ext uri="{BB962C8B-B14F-4D97-AF65-F5344CB8AC3E}">
        <p14:creationId xmlns:p14="http://schemas.microsoft.com/office/powerpoint/2010/main" val="27639924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BF0CC8-3D71-11A1-ABFE-6FFDDE6C0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299" y="0"/>
            <a:ext cx="10515600" cy="1325563"/>
          </a:xfrm>
        </p:spPr>
        <p:txBody>
          <a:bodyPr/>
          <a:lstStyle/>
          <a:p>
            <a:r>
              <a:rPr lang="en-US" dirty="0"/>
              <a:t>Learning / Optimization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A93093-2204-4866-CD41-0FDF94FCF8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066" y="1616314"/>
            <a:ext cx="6420852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 The neural network learns based on a “loss” function</a:t>
            </a:r>
          </a:p>
          <a:p>
            <a:r>
              <a:rPr lang="en-US" dirty="0"/>
              <a:t> For binary classification the loss function is “binary cross entropy” (BCE)</a:t>
            </a:r>
          </a:p>
          <a:p>
            <a:pPr lvl="1"/>
            <a:r>
              <a:rPr lang="en-US" dirty="0"/>
              <a:t> The difference between the predicted probability, and the true label (0 or 1)</a:t>
            </a:r>
          </a:p>
          <a:p>
            <a:pPr lvl="1"/>
            <a:endParaRPr lang="en-US" dirty="0"/>
          </a:p>
          <a:p>
            <a:r>
              <a:rPr lang="en-US" dirty="0"/>
              <a:t> The network scans through all the training data (doing this once is called an “epoch”), and then updates all the weights to try to achieve a lower error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4098" name="Picture 2" descr="Understanding Neural Networks. How human biology influenced the… | by  Prince Canuma | Medium">
            <a:extLst>
              <a:ext uri="{FF2B5EF4-FFF2-40B4-BE49-F238E27FC236}">
                <a16:creationId xmlns:a16="http://schemas.microsoft.com/office/drawing/2014/main" id="{3E6EF3D7-C273-75D0-F640-2F7CBCFEC2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6180" y="422154"/>
            <a:ext cx="5096856" cy="2874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GitHub - stared/livelossplot: Live training loss plot in Jupyter Notebook  for Keras, PyTorch and others">
            <a:extLst>
              <a:ext uri="{FF2B5EF4-FFF2-40B4-BE49-F238E27FC236}">
                <a16:creationId xmlns:a16="http://schemas.microsoft.com/office/drawing/2014/main" id="{5BAECC43-96D1-EB1F-6A8D-F1AC9F4B34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9100" y="3718934"/>
            <a:ext cx="5571016" cy="2248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75245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1905F-28B5-BF64-9F89-F054BBE53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605" y="70351"/>
            <a:ext cx="10515600" cy="1325563"/>
          </a:xfrm>
        </p:spPr>
        <p:txBody>
          <a:bodyPr/>
          <a:lstStyle/>
          <a:p>
            <a:r>
              <a:rPr lang="en-US" dirty="0"/>
              <a:t>Our CNN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2AA762-41FE-4E68-C8C0-DBC15A700F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9923" y="2835693"/>
            <a:ext cx="7271333" cy="402230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9D17871-1435-71CD-407C-CF8C4E3389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7314" y="4596814"/>
            <a:ext cx="1552090" cy="175259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60B0DF7-ABF5-AB8A-5C6A-026F3B40E8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1466" y="4609974"/>
            <a:ext cx="1541986" cy="1752599"/>
          </a:xfrm>
          <a:prstGeom prst="rect">
            <a:avLst/>
          </a:prstGeom>
        </p:spPr>
      </p:pic>
      <p:sp>
        <p:nvSpPr>
          <p:cNvPr id="10" name="Arrow: Right 9">
            <a:extLst>
              <a:ext uri="{FF2B5EF4-FFF2-40B4-BE49-F238E27FC236}">
                <a16:creationId xmlns:a16="http://schemas.microsoft.com/office/drawing/2014/main" id="{9E46FB21-AF52-48A1-3647-C71B11F28838}"/>
              </a:ext>
            </a:extLst>
          </p:cNvPr>
          <p:cNvSpPr/>
          <p:nvPr/>
        </p:nvSpPr>
        <p:spPr>
          <a:xfrm>
            <a:off x="3811274" y="5295900"/>
            <a:ext cx="1028700" cy="6477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C78B17B-26C8-17CE-50CE-249A1B8838B6}"/>
              </a:ext>
            </a:extLst>
          </p:cNvPr>
          <p:cNvSpPr txBox="1"/>
          <p:nvPr/>
        </p:nvSpPr>
        <p:spPr>
          <a:xfrm>
            <a:off x="2379516" y="2550456"/>
            <a:ext cx="2863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Convolutions (32 layers)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1BAD776-423C-EBAE-88AC-0D67263A02F8}"/>
              </a:ext>
            </a:extLst>
          </p:cNvPr>
          <p:cNvSpPr txBox="1"/>
          <p:nvPr/>
        </p:nvSpPr>
        <p:spPr>
          <a:xfrm>
            <a:off x="5164742" y="2686665"/>
            <a:ext cx="28635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Max Pooling (</a:t>
            </a:r>
            <a:r>
              <a:rPr lang="en-US" dirty="0" err="1"/>
              <a:t>downsamples</a:t>
            </a:r>
            <a:r>
              <a:rPr lang="en-US" dirty="0"/>
              <a:t> by factor of 4)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0A563A6-4E88-5EA4-FF58-FD5D3E25E227}"/>
              </a:ext>
            </a:extLst>
          </p:cNvPr>
          <p:cNvSpPr txBox="1"/>
          <p:nvPr/>
        </p:nvSpPr>
        <p:spPr>
          <a:xfrm>
            <a:off x="8028258" y="3393063"/>
            <a:ext cx="25964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Dense Neural Network (100 layers)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B19BB2A-74DF-D52C-A355-97951B9D64E9}"/>
              </a:ext>
            </a:extLst>
          </p:cNvPr>
          <p:cNvSpPr txBox="1"/>
          <p:nvPr/>
        </p:nvSpPr>
        <p:spPr>
          <a:xfrm>
            <a:off x="10079274" y="4443663"/>
            <a:ext cx="18801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Output value (sigmoid, [0,1])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61FE42D-B374-8B2E-AA1D-A69AE745FDDE}"/>
              </a:ext>
            </a:extLst>
          </p:cNvPr>
          <p:cNvSpPr txBox="1"/>
          <p:nvPr/>
        </p:nvSpPr>
        <p:spPr>
          <a:xfrm>
            <a:off x="1122459" y="1450878"/>
            <a:ext cx="104123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Simple lightweight architecture that takes an image outputs a probability for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7942177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429</TotalTime>
  <Words>542</Words>
  <Application>Microsoft Office PowerPoint</Application>
  <PresentationFormat>Widescreen</PresentationFormat>
  <Paragraphs>68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Convolutional Neural Networks for Image Classification</vt:lpstr>
      <vt:lpstr>Problem to Solve</vt:lpstr>
      <vt:lpstr>Convolutional Neural Networks</vt:lpstr>
      <vt:lpstr>CNNs Continued</vt:lpstr>
      <vt:lpstr>Convolutional Layers</vt:lpstr>
      <vt:lpstr>Max Pooling</vt:lpstr>
      <vt:lpstr>Fully-connected (dense) Layer</vt:lpstr>
      <vt:lpstr>Learning / Optimization</vt:lpstr>
      <vt:lpstr>Our CNN</vt:lpstr>
      <vt:lpstr>Demonstration Time</vt:lpstr>
      <vt:lpstr>It’s (mostly) About the Training Data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Convolutional Neural Networks for Image Classification</dc:title>
  <dc:creator>Owen Rohwer Huff</dc:creator>
  <cp:lastModifiedBy>Owen Rohwer Huff</cp:lastModifiedBy>
  <cp:revision>1</cp:revision>
  <dcterms:created xsi:type="dcterms:W3CDTF">2023-11-17T14:22:26Z</dcterms:created>
  <dcterms:modified xsi:type="dcterms:W3CDTF">2023-11-17T22:45:38Z</dcterms:modified>
</cp:coreProperties>
</file>

<file path=docProps/thumbnail.jpeg>
</file>